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4" r:id="rId3"/>
    <p:sldId id="265" r:id="rId4"/>
    <p:sldId id="258" r:id="rId5"/>
    <p:sldId id="259" r:id="rId6"/>
    <p:sldId id="261" r:id="rId7"/>
    <p:sldId id="262" r:id="rId8"/>
    <p:sldId id="263" r:id="rId9"/>
    <p:sldId id="2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9" d="100"/>
          <a:sy n="69" d="100"/>
        </p:scale>
        <p:origin x="1416"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9DE15D9-7AAB-BF4C-8157-BE3B57E2DF7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567981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E15D9-7AAB-BF4C-8157-BE3B57E2DF7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22922149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E15D9-7AAB-BF4C-8157-BE3B57E2DF7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31357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9DE15D9-7AAB-BF4C-8157-BE3B57E2DF7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2430027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9DE15D9-7AAB-BF4C-8157-BE3B57E2DF7A}" type="datetimeFigureOut">
              <a:rPr lang="en-US" smtClean="0"/>
              <a:t>12/7/2022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455722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9DE15D9-7AAB-BF4C-8157-BE3B57E2DF7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4197518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9DE15D9-7AAB-BF4C-8157-BE3B57E2DF7A}" type="datetimeFigureOut">
              <a:rPr lang="en-US" smtClean="0"/>
              <a:t>12/7/2022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2688436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9DE15D9-7AAB-BF4C-8157-BE3B57E2DF7A}" type="datetimeFigureOut">
              <a:rPr lang="en-US" smtClean="0"/>
              <a:t>12/7/2022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1935556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DE15D9-7AAB-BF4C-8157-BE3B57E2DF7A}" type="datetimeFigureOut">
              <a:rPr lang="en-US" smtClean="0"/>
              <a:t>12/7/2022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2751734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E15D9-7AAB-BF4C-8157-BE3B57E2DF7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2848487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DE15D9-7AAB-BF4C-8157-BE3B57E2DF7A}" type="datetimeFigureOut">
              <a:rPr lang="en-US" smtClean="0"/>
              <a:t>12/7/2022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5867E5-0282-1243-8A2C-9ED2D2057467}" type="slidenum">
              <a:rPr lang="en-US" smtClean="0"/>
              <a:t>‹#›</a:t>
            </a:fld>
            <a:endParaRPr lang="en-US"/>
          </a:p>
        </p:txBody>
      </p:sp>
    </p:spTree>
    <p:extLst>
      <p:ext uri="{BB962C8B-B14F-4D97-AF65-F5344CB8AC3E}">
        <p14:creationId xmlns:p14="http://schemas.microsoft.com/office/powerpoint/2010/main" val="772832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DE15D9-7AAB-BF4C-8157-BE3B57E2DF7A}" type="datetimeFigureOut">
              <a:rPr lang="en-US" smtClean="0"/>
              <a:t>12/7/2022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5867E5-0282-1243-8A2C-9ED2D2057467}" type="slidenum">
              <a:rPr lang="en-US" smtClean="0"/>
              <a:t>‹#›</a:t>
            </a:fld>
            <a:endParaRPr lang="en-US"/>
          </a:p>
        </p:txBody>
      </p:sp>
    </p:spTree>
    <p:extLst>
      <p:ext uri="{BB962C8B-B14F-4D97-AF65-F5344CB8AC3E}">
        <p14:creationId xmlns:p14="http://schemas.microsoft.com/office/powerpoint/2010/main" val="2263272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87988" y="1196072"/>
            <a:ext cx="7772400" cy="1470025"/>
          </a:xfrm>
        </p:spPr>
        <p:txBody>
          <a:bodyPr/>
          <a:lstStyle/>
          <a:p>
            <a:r>
              <a:rPr lang="en-US" dirty="0" smtClean="0"/>
              <a:t>Continuous Provision and Independent Learning</a:t>
            </a:r>
            <a:endParaRPr lang="en-US" dirty="0"/>
          </a:p>
        </p:txBody>
      </p:sp>
      <p:pic>
        <p:nvPicPr>
          <p:cNvPr id="1026" name="Picture 2" descr="S:\ROSE photos 2022\1000 (1055 of 17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7858" y="2797800"/>
            <a:ext cx="4962186" cy="330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857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Continuous Provision?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As a school, we </a:t>
            </a:r>
            <a:r>
              <a:rPr lang="en-US" dirty="0" err="1" smtClean="0"/>
              <a:t>recognise</a:t>
            </a:r>
            <a:r>
              <a:rPr lang="en-US" dirty="0" smtClean="0"/>
              <a:t> that children who are now in KS1, have suffered from the effects of </a:t>
            </a:r>
            <a:r>
              <a:rPr lang="en-US" dirty="0" err="1" smtClean="0"/>
              <a:t>Covid</a:t>
            </a:r>
            <a:r>
              <a:rPr lang="en-US" dirty="0" smtClean="0"/>
              <a:t> and lockdown in that they have missed chunks of vital time in nursery when they would have been </a:t>
            </a:r>
            <a:r>
              <a:rPr lang="en-US" dirty="0" err="1" smtClean="0"/>
              <a:t>socialising</a:t>
            </a:r>
            <a:r>
              <a:rPr lang="en-US" dirty="0" smtClean="0"/>
              <a:t> and interacting with children their own age.</a:t>
            </a:r>
          </a:p>
          <a:p>
            <a:r>
              <a:rPr lang="en-US" dirty="0" smtClean="0"/>
              <a:t>We also </a:t>
            </a:r>
            <a:r>
              <a:rPr lang="en-US" dirty="0" err="1" smtClean="0"/>
              <a:t>recognise</a:t>
            </a:r>
            <a:r>
              <a:rPr lang="en-US" dirty="0" smtClean="0"/>
              <a:t> that transitioning from EYFS to Year 1 (mixed with Year 2s) is a big step and we want our children to </a:t>
            </a:r>
          </a:p>
          <a:p>
            <a:r>
              <a:rPr lang="en-US" dirty="0" smtClean="0"/>
              <a:t>Children of this age still need opportunities to explore and develop in a creative way.</a:t>
            </a:r>
            <a:endParaRPr lang="en-US" dirty="0"/>
          </a:p>
        </p:txBody>
      </p:sp>
    </p:spTree>
    <p:extLst>
      <p:ext uri="{BB962C8B-B14F-4D97-AF65-F5344CB8AC3E}">
        <p14:creationId xmlns:p14="http://schemas.microsoft.com/office/powerpoint/2010/main" val="37105101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ROSE photos 2022\1000 (1144 of 17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95194" y="2990589"/>
            <a:ext cx="4791205" cy="31941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ROSE photos 2022\1000 (1138 of 1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1854" y="454698"/>
            <a:ext cx="4609197" cy="30726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S:\ROSE photos 2022\1000 (1139 of 17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1703" y="4121063"/>
            <a:ext cx="2950032" cy="196658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ROSE photos 2022\1000 (1052 of 17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5499" y="567434"/>
            <a:ext cx="1525589" cy="228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96141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Continuous Provision?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CP refers to the resources which are always available within the setting of the classroom for the children to access, such as paint, brushes, paper, junk </a:t>
            </a:r>
            <a:r>
              <a:rPr lang="en-US" dirty="0" err="1" smtClean="0"/>
              <a:t>modelling</a:t>
            </a:r>
            <a:r>
              <a:rPr lang="en-US" dirty="0" smtClean="0"/>
              <a:t>, books, </a:t>
            </a:r>
            <a:r>
              <a:rPr lang="en-US" dirty="0" err="1" smtClean="0"/>
              <a:t>maths</a:t>
            </a:r>
            <a:r>
              <a:rPr lang="en-US" dirty="0" smtClean="0"/>
              <a:t> resources, pens, pencils etc.</a:t>
            </a:r>
          </a:p>
          <a:p>
            <a:r>
              <a:rPr lang="en-US" dirty="0" smtClean="0"/>
              <a:t>The consistency of the Continuous Provision allows children to explore their interests, start projects or consolidate learning.  It also encourages children to become active and independent learners.</a:t>
            </a:r>
          </a:p>
          <a:p>
            <a:endParaRPr lang="en-US" dirty="0"/>
          </a:p>
        </p:txBody>
      </p:sp>
    </p:spTree>
    <p:extLst>
      <p:ext uri="{BB962C8B-B14F-4D97-AF65-F5344CB8AC3E}">
        <p14:creationId xmlns:p14="http://schemas.microsoft.com/office/powerpoint/2010/main" val="1552775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56966"/>
            <a:ext cx="8229600" cy="5469197"/>
          </a:xfrm>
        </p:spPr>
        <p:txBody>
          <a:bodyPr>
            <a:normAutofit fontScale="92500" lnSpcReduction="10000"/>
          </a:bodyPr>
          <a:lstStyle/>
          <a:p>
            <a:r>
              <a:rPr lang="en-US" dirty="0" smtClean="0"/>
              <a:t>To extend children’s learning and maintain interest, the continuous provision is enhanced with resources or challenges that link any topics or themes.  For example, if our topic was on the Seaside, an enhanced provision maybe designing a bathing machine or painting a picture in the style of an artist.  </a:t>
            </a:r>
          </a:p>
          <a:p>
            <a:r>
              <a:rPr lang="en-US" dirty="0" smtClean="0"/>
              <a:t>Other enhanced provision could be challenges that link to previous or recent learning, </a:t>
            </a:r>
            <a:r>
              <a:rPr lang="en-US" dirty="0" err="1" smtClean="0"/>
              <a:t>eg</a:t>
            </a:r>
            <a:r>
              <a:rPr lang="en-US" dirty="0" smtClean="0"/>
              <a:t>: part part whole in </a:t>
            </a:r>
            <a:r>
              <a:rPr lang="en-US" dirty="0" err="1" smtClean="0"/>
              <a:t>Maths</a:t>
            </a:r>
            <a:r>
              <a:rPr lang="en-US" dirty="0" smtClean="0"/>
              <a:t>.</a:t>
            </a:r>
          </a:p>
          <a:p>
            <a:r>
              <a:rPr lang="en-US" dirty="0" smtClean="0"/>
              <a:t>Enhanced provision is changed regularly to keep children interested in their learning.</a:t>
            </a:r>
            <a:endParaRPr lang="en-US" dirty="0"/>
          </a:p>
        </p:txBody>
      </p:sp>
    </p:spTree>
    <p:extLst>
      <p:ext uri="{BB962C8B-B14F-4D97-AF65-F5344CB8AC3E}">
        <p14:creationId xmlns:p14="http://schemas.microsoft.com/office/powerpoint/2010/main" val="1388964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Independent Learning in Continuous Provision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Children get many opportunities to explore and learn in Continuous Provision and we call this Independent Learning time.</a:t>
            </a:r>
          </a:p>
          <a:p>
            <a:r>
              <a:rPr lang="en-US" dirty="0" smtClean="0"/>
              <a:t>Children will understand the routines and boundaries for Independent Learning Time and time is spent making the children aware of these routines and expectations.</a:t>
            </a:r>
          </a:p>
          <a:p>
            <a:r>
              <a:rPr lang="en-US" dirty="0" smtClean="0"/>
              <a:t>Children get </a:t>
            </a:r>
            <a:r>
              <a:rPr lang="en-US" dirty="0" err="1" smtClean="0"/>
              <a:t>approx</a:t>
            </a:r>
            <a:r>
              <a:rPr lang="en-US" dirty="0" smtClean="0"/>
              <a:t> 2.5 hours (Year 1) and 1.5 hours (Year 2) across the day to explore and learn in Independent Learning Time</a:t>
            </a:r>
            <a:endParaRPr lang="en-US" dirty="0"/>
          </a:p>
        </p:txBody>
      </p:sp>
    </p:spTree>
    <p:extLst>
      <p:ext uri="{BB962C8B-B14F-4D97-AF65-F5344CB8AC3E}">
        <p14:creationId xmlns:p14="http://schemas.microsoft.com/office/powerpoint/2010/main" val="42721091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Independent Learning Journals</a:t>
            </a:r>
            <a:endParaRPr lang="en-US" dirty="0"/>
          </a:p>
        </p:txBody>
      </p:sp>
      <p:sp>
        <p:nvSpPr>
          <p:cNvPr id="3" name="Content Placeholder 2"/>
          <p:cNvSpPr>
            <a:spLocks noGrp="1"/>
          </p:cNvSpPr>
          <p:nvPr>
            <p:ph idx="1"/>
          </p:nvPr>
        </p:nvSpPr>
        <p:spPr/>
        <p:txBody>
          <a:bodyPr/>
          <a:lstStyle/>
          <a:p>
            <a:r>
              <a:rPr lang="en-US" dirty="0" smtClean="0"/>
              <a:t>Children document their work in Independent Learning Time in their Independent Learning Journals.   These books are not marked, but are an extension to the adult led work that is completed during the day.</a:t>
            </a:r>
          </a:p>
          <a:p>
            <a:endParaRPr lang="en-US" dirty="0"/>
          </a:p>
        </p:txBody>
      </p:sp>
    </p:spTree>
    <p:extLst>
      <p:ext uri="{BB962C8B-B14F-4D97-AF65-F5344CB8AC3E}">
        <p14:creationId xmlns:p14="http://schemas.microsoft.com/office/powerpoint/2010/main" val="26867881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Benefits of Continuous Provision and Independent Learning Time</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Challenges thinking and helps embed concepts.</a:t>
            </a:r>
          </a:p>
          <a:p>
            <a:r>
              <a:rPr lang="en-US" dirty="0" smtClean="0"/>
              <a:t>Allows children to become critical thinkers, independent learners and builds resilience.</a:t>
            </a:r>
          </a:p>
          <a:p>
            <a:r>
              <a:rPr lang="en-US" dirty="0" smtClean="0"/>
              <a:t>Develops problem solving skills.</a:t>
            </a:r>
          </a:p>
          <a:p>
            <a:r>
              <a:rPr lang="en-US" dirty="0" smtClean="0"/>
              <a:t>Children develop self-awareness, manage their feelings and </a:t>
            </a:r>
            <a:r>
              <a:rPr lang="en-US" dirty="0" err="1" smtClean="0"/>
              <a:t>behaviour</a:t>
            </a:r>
            <a:r>
              <a:rPr lang="en-US" dirty="0" smtClean="0"/>
              <a:t> and form positive relationships.</a:t>
            </a:r>
          </a:p>
          <a:p>
            <a:r>
              <a:rPr lang="en-US" dirty="0" smtClean="0"/>
              <a:t>Learning conversations between children and adults with rich opportunities of </a:t>
            </a:r>
            <a:r>
              <a:rPr lang="en-US" dirty="0" err="1" smtClean="0"/>
              <a:t>modelling</a:t>
            </a:r>
            <a:r>
              <a:rPr lang="en-US" dirty="0" smtClean="0"/>
              <a:t> and extending speech and vocabulary.</a:t>
            </a:r>
          </a:p>
          <a:p>
            <a:r>
              <a:rPr lang="en-US" dirty="0" smtClean="0"/>
              <a:t>Builds and develops skills within all areas of the National Curriculum.</a:t>
            </a:r>
          </a:p>
          <a:p>
            <a:r>
              <a:rPr lang="en-US" dirty="0" smtClean="0"/>
              <a:t>Enables the Teacher to teach smaller adult led groups and give young children the quality time, attention and support they need.</a:t>
            </a:r>
          </a:p>
          <a:p>
            <a:endParaRPr lang="en-US" dirty="0" smtClean="0"/>
          </a:p>
          <a:p>
            <a:endParaRPr lang="en-US" dirty="0" smtClean="0"/>
          </a:p>
          <a:p>
            <a:endParaRPr lang="en-US" dirty="0"/>
          </a:p>
        </p:txBody>
      </p:sp>
    </p:spTree>
    <p:extLst>
      <p:ext uri="{BB962C8B-B14F-4D97-AF65-F5344CB8AC3E}">
        <p14:creationId xmlns:p14="http://schemas.microsoft.com/office/powerpoint/2010/main" val="973438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pic>
        <p:nvPicPr>
          <p:cNvPr id="4098" name="Picture 2" descr="60 Questions That Make You Think - Thought-Provoking Questi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797" y="1800201"/>
            <a:ext cx="5719132" cy="3792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7531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273</TotalTime>
  <Words>482</Words>
  <Application>Microsoft Office PowerPoint</Application>
  <PresentationFormat>On-screen Show (4:3)</PresentationFormat>
  <Paragraphs>27</Paragraphs>
  <Slides>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vt:i4>
      </vt:variant>
    </vt:vector>
  </HeadingPairs>
  <TitlesOfParts>
    <vt:vector size="12" baseType="lpstr">
      <vt:lpstr>Arial</vt:lpstr>
      <vt:lpstr>Calibri</vt:lpstr>
      <vt:lpstr>Office Theme</vt:lpstr>
      <vt:lpstr>Continuous Provision and Independent Learning</vt:lpstr>
      <vt:lpstr>Why Continuous Provision?</vt:lpstr>
      <vt:lpstr>PowerPoint Presentation</vt:lpstr>
      <vt:lpstr>What is Continuous Provision?</vt:lpstr>
      <vt:lpstr>PowerPoint Presentation</vt:lpstr>
      <vt:lpstr>Independent Learning in Continuous Provision</vt:lpstr>
      <vt:lpstr>Independent Learning Journals</vt:lpstr>
      <vt:lpstr>Benefits of Continuous Provision and Independent Learning Time</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Continuous Provision and Independent Learning</dc:title>
  <dc:creator>alan miller</dc:creator>
  <cp:lastModifiedBy>Brabourne Headteacher</cp:lastModifiedBy>
  <cp:revision>8</cp:revision>
  <dcterms:created xsi:type="dcterms:W3CDTF">2022-11-18T14:47:38Z</dcterms:created>
  <dcterms:modified xsi:type="dcterms:W3CDTF">2022-12-07T10:19:58Z</dcterms:modified>
</cp:coreProperties>
</file>