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10/07/2020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hiterosemaths.com/homelearning/year-4/" TargetMode="External"/><Relationship Id="rId7" Type="http://schemas.openxmlformats.org/officeDocument/2006/relationships/image" Target="../media/image1.pn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hyperlink" Target="https://www.youtube.com/watch?v=K6r99N3kXME" TargetMode="External"/><Relationship Id="rId11" Type="http://schemas.openxmlformats.org/officeDocument/2006/relationships/hyperlink" Target="https://www.french-games.net/" TargetMode="External"/><Relationship Id="rId5" Type="http://schemas.openxmlformats.org/officeDocument/2006/relationships/hyperlink" Target="https://www.youtube.com/channel/UCtLO-C_7PRDzfDvqDrGpmVg" TargetMode="External"/><Relationship Id="rId10" Type="http://schemas.openxmlformats.org/officeDocument/2006/relationships/hyperlink" Target="https://www.youtube.com/watch?v=qH-X9uWltxY" TargetMode="External"/><Relationship Id="rId4" Type="http://schemas.openxmlformats.org/officeDocument/2006/relationships/hyperlink" Target="https://mysteryscience.com/mini-lessons/germs-sanitizer?code=d1220d5754c6fab7c9de53d6654f41d6" TargetMode="External"/><Relationship Id="rId9" Type="http://schemas.openxmlformats.org/officeDocument/2006/relationships/hyperlink" Target="https://www.youtube.com/watch?v=TMzouTzim0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 y="554218"/>
            <a:ext cx="6180881" cy="3201477"/>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sng" strike="noStrike" cap="none" normalizeH="0" baseline="0" dirty="0">
                <a:ln>
                  <a:noFill/>
                </a:ln>
                <a:solidFill>
                  <a:srgbClr val="000000"/>
                </a:solidFill>
                <a:effectLst/>
                <a:latin typeface="Comic Sans MS" panose="030F0702030302020204" pitchFamily="66" charset="0"/>
              </a:rPr>
              <a:t>English</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200" b="1" u="sng" dirty="0">
                <a:solidFill>
                  <a:srgbClr val="000000"/>
                </a:solidFill>
                <a:latin typeface="Comic Sans MS" panose="030F0702030302020204" pitchFamily="66" charset="0"/>
              </a:rPr>
              <a:t>I want you to write a diary entry. You will be writing this diary entry only a short while after an event has taken place and you were the only witness.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200" b="1" i="0" u="sng" strike="noStrike" cap="none" normalizeH="0" baseline="0" dirty="0">
              <a:ln>
                <a:noFill/>
              </a:ln>
              <a:solidFill>
                <a:srgbClr val="000000"/>
              </a:solidFill>
              <a:effectLst/>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200" dirty="0">
                <a:solidFill>
                  <a:srgbClr val="000000"/>
                </a:solidFill>
                <a:latin typeface="Comic Sans MS" panose="030F0702030302020204" pitchFamily="66" charset="0"/>
              </a:rPr>
              <a:t>Imagine that you were walking home one day from school. As you are walking along the lane, you spot a fox in the road. As you get closer a car drives around the corner and spins out of control to avoid hitting the fox. </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20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200" dirty="0">
                <a:solidFill>
                  <a:srgbClr val="000000"/>
                </a:solidFill>
                <a:latin typeface="Comic Sans MS" panose="030F0702030302020204" pitchFamily="66" charset="0"/>
              </a:rPr>
              <a:t>I want you think about what you heard, saw, thought about and then did. Write a diary account of this event including the aspects I mentioned above. Think about details which would make the diary writing more interesting such as the type of car, did it spin off the road and if it did where did it end up?</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20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200" dirty="0">
                <a:solidFill>
                  <a:srgbClr val="000000"/>
                </a:solidFill>
                <a:latin typeface="Comic Sans MS" panose="030F0702030302020204" pitchFamily="66" charset="0"/>
              </a:rPr>
              <a:t>There are a lot of opportunities to describe what went on, the scene and how you felt seeing this. There are also opportunities to rescue the </a:t>
            </a:r>
            <a:r>
              <a:rPr lang="en-GB" altLang="en-US" sz="1200">
                <a:solidFill>
                  <a:srgbClr val="000000"/>
                </a:solidFill>
                <a:latin typeface="Comic Sans MS" panose="030F0702030302020204" pitchFamily="66" charset="0"/>
              </a:rPr>
              <a:t>people in the car and be a real hero.</a:t>
            </a:r>
            <a:endParaRPr lang="en-GB" altLang="en-US" sz="110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100" dirty="0">
              <a:solidFill>
                <a:srgbClr val="000000"/>
              </a:solidFill>
              <a:latin typeface="Comic Sans MS" panose="030F0702030302020204" pitchFamily="66" charset="0"/>
            </a:endParaRPr>
          </a:p>
        </p:txBody>
      </p:sp>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Times </a:t>
            </a:r>
            <a:r>
              <a:rPr kumimoji="0" lang="en-GB" altLang="en-US" sz="1050" b="1" i="0" u="none" strike="noStrike" cap="none" normalizeH="0" baseline="0" dirty="0">
                <a:ln>
                  <a:noFill/>
                </a:ln>
                <a:solidFill>
                  <a:srgbClr val="000000"/>
                </a:solidFill>
                <a:effectLst/>
              </a:rPr>
              <a:t>Tables: </a:t>
            </a:r>
            <a:r>
              <a:rPr kumimoji="0" lang="en-GB" altLang="en-US" sz="1050" b="0" i="0" u="none" strike="noStrike" cap="none" normalizeH="0" baseline="0" dirty="0">
                <a:ln>
                  <a:noFill/>
                </a:ln>
                <a:solidFill>
                  <a:srgbClr val="000000"/>
                </a:solidFill>
                <a:effectLst/>
              </a:rPr>
              <a:t>Use Times</a:t>
            </a:r>
            <a:r>
              <a:rPr kumimoji="0" lang="en-GB" altLang="en-US" sz="1050" b="0" i="0" u="none" strike="noStrike" cap="none" normalizeH="0" dirty="0">
                <a:ln>
                  <a:noFill/>
                </a:ln>
                <a:solidFill>
                  <a:srgbClr val="000000"/>
                </a:solidFill>
                <a:effectLst/>
              </a:rPr>
              <a:t> Table </a:t>
            </a:r>
            <a:r>
              <a:rPr kumimoji="0" lang="en-GB" altLang="en-US" sz="1050" b="0" i="0" u="none" strike="noStrike" cap="none" normalizeH="0" dirty="0" err="1">
                <a:ln>
                  <a:noFill/>
                </a:ln>
                <a:solidFill>
                  <a:srgbClr val="000000"/>
                </a:solidFill>
                <a:effectLst/>
              </a:rPr>
              <a:t>Rockstars</a:t>
            </a:r>
            <a:r>
              <a:rPr kumimoji="0" lang="en-GB" altLang="en-US" sz="105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050" b="1" dirty="0">
                <a:solidFill>
                  <a:srgbClr val="000000"/>
                </a:solidFill>
              </a:rPr>
              <a:t>Arithmetic</a:t>
            </a:r>
            <a:r>
              <a:rPr lang="en-GB" altLang="en-US" sz="1050" dirty="0">
                <a:solidFill>
                  <a:srgbClr val="000000"/>
                </a:solidFill>
              </a:rPr>
              <a:t>: Follow the White Rose program of study. From Monday 13th July we will be on week 12 for both Year 3 and Year 4. There is one lesson per day. Each lesson has a video where the concept is explained. Afterwards there are usually 9 questions. These can be printed off or you could write them out onto paper. The answers are also available.  These areas we started in class so they would be good to revise and explore in greater depth. </a:t>
            </a:r>
          </a:p>
          <a:p>
            <a:pPr eaLnBrk="0" fontAlgn="base" hangingPunct="0">
              <a:spcBef>
                <a:spcPct val="0"/>
              </a:spcBef>
              <a:spcAft>
                <a:spcPct val="0"/>
              </a:spcAft>
            </a:pPr>
            <a:r>
              <a:rPr lang="en-GB" altLang="en-US" sz="1050" dirty="0">
                <a:solidFill>
                  <a:srgbClr val="000000"/>
                </a:solidFill>
              </a:rPr>
              <a:t>Year 3 link. </a:t>
            </a:r>
            <a:r>
              <a:rPr lang="en-GB" sz="1000" dirty="0">
                <a:hlinkClick r:id="rId2"/>
              </a:rPr>
              <a:t>https://whiterosemaths.com/homelearning/year-3/</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r>
              <a:rPr lang="en-GB" altLang="en-US" sz="1000" dirty="0">
                <a:solidFill>
                  <a:srgbClr val="000000"/>
                </a:solidFill>
                <a:latin typeface="Comic Sans MS" panose="030F0702030302020204" pitchFamily="66" charset="0"/>
              </a:rPr>
              <a:t>Year 4 link</a:t>
            </a:r>
          </a:p>
          <a:p>
            <a:pPr eaLnBrk="0" fontAlgn="base" hangingPunct="0">
              <a:spcBef>
                <a:spcPct val="0"/>
              </a:spcBef>
              <a:spcAft>
                <a:spcPct val="0"/>
              </a:spcAft>
            </a:pPr>
            <a:r>
              <a:rPr lang="en-GB" sz="1000" dirty="0">
                <a:hlinkClick r:id="rId3"/>
              </a:rPr>
              <a:t>https://whiterosemaths.com/homelearning/year-4/</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endParaRPr kumimoji="0" lang="en-GB" altLang="en-US" sz="1000" b="0" i="0" u="none" strike="noStrike" cap="none" normalizeH="0" baseline="0" dirty="0">
              <a:ln>
                <a:noFill/>
              </a:ln>
              <a:solidFill>
                <a:srgbClr val="000000"/>
              </a:solidFill>
              <a:effectLst/>
              <a:latin typeface="Comic Sans MS" panose="030F0702030302020204" pitchFamily="66" charset="0"/>
            </a:endParaRPr>
          </a:p>
        </p:txBody>
      </p:sp>
      <p:sp>
        <p:nvSpPr>
          <p:cNvPr id="6" name="Rectangle 5"/>
          <p:cNvSpPr/>
          <p:nvPr/>
        </p:nvSpPr>
        <p:spPr>
          <a:xfrm>
            <a:off x="310067" y="-46517"/>
            <a:ext cx="11544700" cy="646331"/>
          </a:xfrm>
          <a:prstGeom prst="rect">
            <a:avLst/>
          </a:prstGeom>
          <a:noFill/>
        </p:spPr>
        <p:txBody>
          <a:bodyPr wrap="none" lIns="91440" tIns="45720" rIns="91440" bIns="45720">
            <a:spAutoFit/>
          </a:bodyPr>
          <a:lstStyle/>
          <a:p>
            <a:pPr algn="ctr"/>
            <a:r>
              <a:rPr lang="en-US" sz="2800" b="1" cap="none" spc="300" dirty="0">
                <a:ln w="12700">
                  <a:solidFill>
                    <a:schemeClr val="accent1">
                      <a:lumMod val="50000"/>
                    </a:schemeClr>
                  </a:solidFill>
                  <a:prstDash val="solid"/>
                </a:ln>
                <a:solidFill>
                  <a:schemeClr val="bg1"/>
                </a:solidFill>
                <a:effectLst/>
              </a:rPr>
              <a:t>Year ¾ </a:t>
            </a:r>
            <a:r>
              <a:rPr lang="en-US" sz="2800" b="1" spc="300" dirty="0">
                <a:ln w="12700">
                  <a:solidFill>
                    <a:schemeClr val="accent1">
                      <a:lumMod val="50000"/>
                    </a:schemeClr>
                  </a:solidFill>
                  <a:prstDash val="solid"/>
                </a:ln>
                <a:solidFill>
                  <a:schemeClr val="bg1"/>
                </a:solidFill>
              </a:rPr>
              <a:t>The sands of time Term 6 Week beginning 13.07.2020</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6295581" y="547561"/>
            <a:ext cx="2917262" cy="3201477"/>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endParaRPr lang="en-GB" sz="1000" dirty="0">
              <a:hlinkClick r:id="rId4"/>
            </a:endParaRPr>
          </a:p>
          <a:p>
            <a:pPr lvl="0" eaLnBrk="0" fontAlgn="base" hangingPunct="0">
              <a:spcBef>
                <a:spcPct val="0"/>
              </a:spcBef>
              <a:spcAft>
                <a:spcPct val="0"/>
              </a:spcAft>
            </a:pPr>
            <a:endParaRPr lang="en-GB" sz="1000" dirty="0">
              <a:hlinkClick r:id="rId4"/>
            </a:endParaRPr>
          </a:p>
          <a:p>
            <a:pPr lvl="0" eaLnBrk="0" fontAlgn="base" hangingPunct="0">
              <a:spcBef>
                <a:spcPct val="0"/>
              </a:spcBef>
              <a:spcAft>
                <a:spcPct val="0"/>
              </a:spcAft>
            </a:pPr>
            <a:r>
              <a:rPr lang="en-GB" sz="1100" dirty="0">
                <a:hlinkClick r:id="rId4"/>
              </a:rPr>
              <a:t>https://mysteryscience.com/mini-lessons/germs-sanitizer?code=d1220d5754c6fab7c9de53d6654f41d6</a:t>
            </a:r>
            <a:endParaRPr lang="en-GB" sz="1100" dirty="0"/>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r>
              <a:rPr lang="en-GB" altLang="en-US" sz="1100" b="1" dirty="0">
                <a:solidFill>
                  <a:srgbClr val="000000"/>
                </a:solidFill>
              </a:rPr>
              <a:t>Science</a:t>
            </a:r>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r>
              <a:rPr lang="en-GB" altLang="en-US" sz="1100" b="1" dirty="0">
                <a:solidFill>
                  <a:srgbClr val="000000"/>
                </a:solidFill>
              </a:rPr>
              <a:t>Watch this video all about germs and hand sanitizer. I want you to create a poster all about germs, who found out about them  and what hand sanitizer can do to protect yourself. Think about the technical vocabulary you may need to include so make sure that you  take notes as you watch the video. </a:t>
            </a:r>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r>
              <a:rPr lang="en-GB" altLang="en-US" sz="1100" b="1" dirty="0">
                <a:solidFill>
                  <a:srgbClr val="000000"/>
                </a:solidFill>
              </a:rPr>
              <a:t>If you create an image then make sure you add labels and captions to explain what you have drawn.</a:t>
            </a:r>
          </a:p>
          <a:p>
            <a:pPr lvl="0" eaLnBrk="0" fontAlgn="base" hangingPunct="0">
              <a:spcBef>
                <a:spcPct val="0"/>
              </a:spcBef>
              <a:spcAft>
                <a:spcPct val="0"/>
              </a:spcAft>
            </a:pPr>
            <a:r>
              <a:rPr lang="en-GB" altLang="en-US" sz="1100" b="1" dirty="0">
                <a:solidFill>
                  <a:srgbClr val="000000"/>
                </a:solidFill>
              </a:rPr>
              <a:t> </a:t>
            </a:r>
          </a:p>
        </p:txBody>
      </p:sp>
      <p:sp>
        <p:nvSpPr>
          <p:cNvPr id="12" name="Text Box 2"/>
          <p:cNvSpPr txBox="1">
            <a:spLocks noChangeArrowheads="1"/>
          </p:cNvSpPr>
          <p:nvPr/>
        </p:nvSpPr>
        <p:spPr bwMode="auto">
          <a:xfrm>
            <a:off x="3391403" y="3807946"/>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Here is a link to Rev Chris who has a YouTube page. There are videos including open the book. </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hlinkClick r:id="rId5"/>
              </a:rPr>
              <a:t>https://www.youtube.com/channel/UCtLO-C_7PRDzfDvqDrGpmVg</a:t>
            </a: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3807946"/>
            <a:ext cx="2025802" cy="3047267"/>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6"/>
              </a:rPr>
              <a:t>https://www.youtube.com/watch?v=K6r99N3kXME</a:t>
            </a:r>
            <a:endParaRPr lang="en-GB" sz="1050" dirty="0"/>
          </a:p>
          <a:p>
            <a:pPr lvl="0" algn="ctr" eaLnBrk="0" fontAlgn="base" hangingPunct="0">
              <a:spcBef>
                <a:spcPct val="0"/>
              </a:spcBef>
              <a:spcAft>
                <a:spcPct val="0"/>
              </a:spcAf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Check out on Seesaw the Virtual Sports day.</a:t>
            </a: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8" name="Picture 17"/>
          <p:cNvPicPr>
            <a:picLocks noChangeAspect="1"/>
          </p:cNvPicPr>
          <p:nvPr/>
        </p:nvPicPr>
        <p:blipFill>
          <a:blip r:embed="rId7" cstate="print"/>
          <a:stretch>
            <a:fillRect/>
          </a:stretch>
        </p:blipFill>
        <p:spPr>
          <a:xfrm>
            <a:off x="5390881" y="3847134"/>
            <a:ext cx="461277" cy="427613"/>
          </a:xfrm>
          <a:prstGeom prst="rect">
            <a:avLst/>
          </a:prstGeom>
        </p:spPr>
      </p:pic>
      <p:pic>
        <p:nvPicPr>
          <p:cNvPr id="20" name="Picture 19"/>
          <p:cNvPicPr>
            <a:picLocks noChangeAspect="1"/>
          </p:cNvPicPr>
          <p:nvPr/>
        </p:nvPicPr>
        <p:blipFill>
          <a:blip r:embed="rId8" cstate="print"/>
          <a:stretch>
            <a:fillRect/>
          </a:stretch>
        </p:blipFill>
        <p:spPr>
          <a:xfrm>
            <a:off x="6846637" y="3864909"/>
            <a:ext cx="412131" cy="421413"/>
          </a:xfrm>
          <a:prstGeom prst="rect">
            <a:avLst/>
          </a:prstGeom>
        </p:spPr>
      </p:pic>
      <p:sp>
        <p:nvSpPr>
          <p:cNvPr id="24" name="Text Box 2"/>
          <p:cNvSpPr txBox="1">
            <a:spLocks noChangeArrowheads="1"/>
          </p:cNvSpPr>
          <p:nvPr/>
        </p:nvSpPr>
        <p:spPr bwMode="auto">
          <a:xfrm>
            <a:off x="9264377" y="547561"/>
            <a:ext cx="2926313" cy="5124369"/>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US" sz="1100" dirty="0"/>
              <a:t>Task 1</a:t>
            </a:r>
          </a:p>
          <a:p>
            <a:pPr lvl="0" eaLnBrk="0" fontAlgn="base" hangingPunct="0">
              <a:spcBef>
                <a:spcPct val="0"/>
              </a:spcBef>
              <a:spcAft>
                <a:spcPct val="0"/>
              </a:spcAft>
            </a:pPr>
            <a:r>
              <a:rPr lang="en-US" sz="1100" dirty="0"/>
              <a:t>I want you to watch this virtual trip to the Egyptian Pyramids. The pyramids would contain the bodies of the Pharaoh and as you can see there would be chambers, false tunnels and holes to trick would be tomb raiders. I want you to design your own pyramid system. What would be the way in? What traps would there be? Where would the Pharaoh be placed and what would be with him/her? Draw me the system you have created. Label it and explain your ideas either using the recording function or by writing it on the plan you have created. </a:t>
            </a:r>
            <a:r>
              <a:rPr lang="en-GB" sz="1100" dirty="0">
                <a:hlinkClick r:id="rId9"/>
              </a:rPr>
              <a:t>https://www.youtube.com/watch?v=TMzouTzim0o</a:t>
            </a:r>
            <a:endParaRPr lang="en-GB" sz="1100" dirty="0"/>
          </a:p>
          <a:p>
            <a:pPr lvl="0" eaLnBrk="0" fontAlgn="base" hangingPunct="0">
              <a:spcBef>
                <a:spcPct val="0"/>
              </a:spcBef>
              <a:spcAft>
                <a:spcPct val="0"/>
              </a:spcAft>
            </a:pPr>
            <a:endParaRPr lang="en-GB" altLang="en-US" sz="1100" u="sng" dirty="0">
              <a:solidFill>
                <a:srgbClr val="000000"/>
              </a:solidFill>
            </a:endParaRPr>
          </a:p>
          <a:p>
            <a:pPr lvl="0" eaLnBrk="0" fontAlgn="base" hangingPunct="0">
              <a:spcBef>
                <a:spcPct val="0"/>
              </a:spcBef>
              <a:spcAft>
                <a:spcPct val="0"/>
              </a:spcAft>
            </a:pPr>
            <a:r>
              <a:rPr lang="en-US" sz="1100" dirty="0"/>
              <a:t>Task 2.</a:t>
            </a:r>
          </a:p>
          <a:p>
            <a:pPr lvl="0" eaLnBrk="0" fontAlgn="base" hangingPunct="0">
              <a:spcBef>
                <a:spcPct val="0"/>
              </a:spcBef>
              <a:spcAft>
                <a:spcPct val="0"/>
              </a:spcAft>
            </a:pPr>
            <a:endParaRPr lang="en-US" sz="1100" dirty="0"/>
          </a:p>
          <a:p>
            <a:pPr lvl="0" eaLnBrk="0" fontAlgn="base" hangingPunct="0">
              <a:spcBef>
                <a:spcPct val="0"/>
              </a:spcBef>
              <a:spcAft>
                <a:spcPct val="0"/>
              </a:spcAft>
            </a:pPr>
            <a:r>
              <a:rPr lang="en-US" sz="1100" dirty="0"/>
              <a:t>If you remember back to September, we used a recipe from this magazine to create Trench Stew. I would like you to write to something for this magazine. The examples from Horrible Histories were really good ones. You could create an advert for a bombed out property, perhaps a few jokes, a weather report or a holiday advert for the trenches. </a:t>
            </a:r>
          </a:p>
          <a:p>
            <a:pPr lvl="0" eaLnBrk="0" fontAlgn="base" hangingPunct="0">
              <a:spcBef>
                <a:spcPct val="0"/>
              </a:spcBef>
              <a:spcAft>
                <a:spcPct val="0"/>
              </a:spcAft>
            </a:pPr>
            <a:r>
              <a:rPr lang="en-GB" sz="1100" dirty="0">
                <a:hlinkClick r:id="rId10"/>
              </a:rPr>
              <a:t>https://www.youtube.com/watch?v=qH-X9uWltxY</a:t>
            </a:r>
            <a:endParaRPr lang="en-GB" altLang="en-US" sz="1100" u="sng" dirty="0">
              <a:solidFill>
                <a:srgbClr val="000000"/>
              </a:solidFill>
            </a:endParaRPr>
          </a:p>
        </p:txBody>
      </p:sp>
      <p:sp>
        <p:nvSpPr>
          <p:cNvPr id="27" name="Text Box 2"/>
          <p:cNvSpPr txBox="1">
            <a:spLocks noChangeArrowheads="1"/>
          </p:cNvSpPr>
          <p:nvPr/>
        </p:nvSpPr>
        <p:spPr bwMode="auto">
          <a:xfrm>
            <a:off x="7396223" y="3807946"/>
            <a:ext cx="1828800" cy="3050054"/>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5798917"/>
            <a:ext cx="2909104" cy="1056296"/>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11"/>
              </a:rPr>
              <a:t>https://www.french-games.net/</a:t>
            </a:r>
            <a:r>
              <a:rPr lang="en-GB" sz="1050" dirty="0">
                <a:latin typeface="Comic Sans MS" panose="030F0702030302020204" pitchFamily="66" charset="0"/>
              </a:rPr>
              <a:t> </a:t>
            </a:r>
          </a:p>
        </p:txBody>
      </p:sp>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2392</TotalTime>
  <Words>814</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Willesborough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bigglesct157@gmail.com</cp:lastModifiedBy>
  <cp:revision>83</cp:revision>
  <cp:lastPrinted>2020-03-13T13:38:16Z</cp:lastPrinted>
  <dcterms:created xsi:type="dcterms:W3CDTF">2020-03-12T11:22:30Z</dcterms:created>
  <dcterms:modified xsi:type="dcterms:W3CDTF">2020-07-10T14:56:08Z</dcterms:modified>
</cp:coreProperties>
</file>