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26/06/2020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hiterosemaths.com/homelearning/year-4/" TargetMode="External"/><Relationship Id="rId7" Type="http://schemas.openxmlformats.org/officeDocument/2006/relationships/image" Target="../media/image1.png"/><Relationship Id="rId2" Type="http://schemas.openxmlformats.org/officeDocument/2006/relationships/hyperlink" Target="https://whiterosemaths.com/homelearning/year-3/" TargetMode="External"/><Relationship Id="rId1" Type="http://schemas.openxmlformats.org/officeDocument/2006/relationships/slideLayout" Target="../slideLayouts/slideLayout1.xml"/><Relationship Id="rId6" Type="http://schemas.openxmlformats.org/officeDocument/2006/relationships/hyperlink" Target="https://www.youtube.com/watch?v=K6r99N3kXME" TargetMode="External"/><Relationship Id="rId5" Type="http://schemas.openxmlformats.org/officeDocument/2006/relationships/hyperlink" Target="https://www.youtube.com/channel/UCtLO-C_7PRDzfDvqDrGpmVg" TargetMode="External"/><Relationship Id="rId10" Type="http://schemas.openxmlformats.org/officeDocument/2006/relationships/hyperlink" Target="https://www.french-games.net/" TargetMode="External"/><Relationship Id="rId4" Type="http://schemas.openxmlformats.org/officeDocument/2006/relationships/hyperlink" Target="https://www.youtube.com/watch?v=TNlh0jnkc9o&amp;list=PLC02CFDE5690E4010&amp;index=24" TargetMode="External"/><Relationship Id="rId9" Type="http://schemas.openxmlformats.org/officeDocument/2006/relationships/hyperlink" Target="https://www.bbc.co.uk/bitesize/topics/z87tn39/articles/zckr4w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 y="554218"/>
            <a:ext cx="6180881" cy="3201477"/>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English</a:t>
            </a:r>
          </a:p>
          <a:p>
            <a:pPr lvl="0" eaLnBrk="0" fontAlgn="base" hangingPunct="0">
              <a:spcBef>
                <a:spcPct val="0"/>
              </a:spcBef>
              <a:spcAft>
                <a:spcPct val="0"/>
              </a:spcAft>
            </a:pPr>
            <a:r>
              <a:rPr lang="en-US" sz="1100" dirty="0"/>
              <a:t>I have attached a picture of a boy and his dog on a separate document. I want you to write a story this week. It should be quite long and have a beginning, middle and an end. At the beginning you need to think about how the boy and the dog met. Was it by accident? Did the boy smuggle the dog out there? What is the dog's name? The it is time for the middle. That is usually the climax part. Maybe someone gets hurt and the other gets help? Perhaps there is a danger and the dog saves the boys life? The ending brings all the threads of the story together. You have to think about the climax and make sure that is fully resolved. If the boy has been saved by the dog could the dog go and live with the boy? Now I want you to take your time on this. Take all week. In class we would spend 1 hour a day on this. At the beginning, set the scene describe the forest, use lots of description, expanded noun phrases, metaphors and similes. Paint a picture of what you can see, hear, smell and touch. The middle part may have speech, extended sentences, fronted adverbials and adverbs. This will help the story move along at a quicker pace such as "Quickly!" the boy screamed. Or Within seconds, the tree came crashing down on the boy with a huge crash that echoed around the forest. Birds flew into the sky their cries creating a cacophony of shrill squawks. The end will have longer sentences and would deal with how the characters are feeling. It would talk about their emotions.</a:t>
            </a:r>
          </a:p>
          <a:p>
            <a:pPr lvl="0" eaLnBrk="0" fontAlgn="base" hangingPunct="0">
              <a:spcBef>
                <a:spcPct val="0"/>
              </a:spcBef>
              <a:spcAft>
                <a:spcPct val="0"/>
              </a:spcAft>
            </a:pPr>
            <a:r>
              <a:rPr lang="en-US" sz="1100" dirty="0"/>
              <a:t>Add a picture in the neat draft as well.</a:t>
            </a:r>
            <a:endParaRPr lang="en-GB" altLang="en-US" sz="1100" b="1" u="sng" dirty="0">
              <a:solidFill>
                <a:srgbClr val="000000"/>
              </a:solidFill>
              <a:latin typeface="Comic Sans MS" panose="030F0702030302020204" pitchFamily="66" charset="0"/>
            </a:endParaRPr>
          </a:p>
        </p:txBody>
      </p:sp>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Times </a:t>
            </a:r>
            <a:r>
              <a:rPr kumimoji="0" lang="en-GB" altLang="en-US" sz="1050" b="1" i="0" u="none" strike="noStrike" cap="none" normalizeH="0" baseline="0" dirty="0">
                <a:ln>
                  <a:noFill/>
                </a:ln>
                <a:solidFill>
                  <a:srgbClr val="000000"/>
                </a:solidFill>
                <a:effectLst/>
              </a:rPr>
              <a:t>Tables: </a:t>
            </a:r>
            <a:r>
              <a:rPr kumimoji="0" lang="en-GB" altLang="en-US" sz="1050" b="0" i="0" u="none" strike="noStrike" cap="none" normalizeH="0" baseline="0" dirty="0">
                <a:ln>
                  <a:noFill/>
                </a:ln>
                <a:solidFill>
                  <a:srgbClr val="000000"/>
                </a:solidFill>
                <a:effectLst/>
              </a:rPr>
              <a:t>Use Times</a:t>
            </a:r>
            <a:r>
              <a:rPr kumimoji="0" lang="en-GB" altLang="en-US" sz="1050" b="0" i="0" u="none" strike="noStrike" cap="none" normalizeH="0" dirty="0">
                <a:ln>
                  <a:noFill/>
                </a:ln>
                <a:solidFill>
                  <a:srgbClr val="000000"/>
                </a:solidFill>
                <a:effectLst/>
              </a:rPr>
              <a:t> Table </a:t>
            </a:r>
            <a:r>
              <a:rPr kumimoji="0" lang="en-GB" altLang="en-US" sz="1050" b="0" i="0" u="none" strike="noStrike" cap="none" normalizeH="0" dirty="0" err="1">
                <a:ln>
                  <a:noFill/>
                </a:ln>
                <a:solidFill>
                  <a:srgbClr val="000000"/>
                </a:solidFill>
                <a:effectLst/>
              </a:rPr>
              <a:t>Rockstars</a:t>
            </a:r>
            <a:r>
              <a:rPr kumimoji="0" lang="en-GB" altLang="en-US" sz="105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050" b="1" dirty="0">
                <a:solidFill>
                  <a:srgbClr val="000000"/>
                </a:solidFill>
              </a:rPr>
              <a:t>Arithmetic</a:t>
            </a:r>
            <a:r>
              <a:rPr lang="en-GB" altLang="en-US" sz="1050" dirty="0">
                <a:solidFill>
                  <a:srgbClr val="000000"/>
                </a:solidFill>
              </a:rPr>
              <a:t>: Follow the White Rose program of study. From Monday 29th June we will be on week 10 for both Year 3 and Year 4. There is one lesson per day. Each lesson has a video where the concept is explained. Afterwards there are usually 9 questions. These can be printed off or you could write them out onto paper. The answers are also available.  These areas we started in class so they would be good to revise and explore in greater depth. </a:t>
            </a:r>
          </a:p>
          <a:p>
            <a:pPr eaLnBrk="0" fontAlgn="base" hangingPunct="0">
              <a:spcBef>
                <a:spcPct val="0"/>
              </a:spcBef>
              <a:spcAft>
                <a:spcPct val="0"/>
              </a:spcAft>
            </a:pPr>
            <a:r>
              <a:rPr lang="en-GB" altLang="en-US" sz="1050" dirty="0">
                <a:solidFill>
                  <a:srgbClr val="000000"/>
                </a:solidFill>
              </a:rPr>
              <a:t>Year 3 link. </a:t>
            </a:r>
            <a:r>
              <a:rPr lang="en-GB" sz="1000" dirty="0">
                <a:hlinkClick r:id="rId2"/>
              </a:rPr>
              <a:t>https://whiterosemaths.com/homelearning/year-3/</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r>
              <a:rPr lang="en-GB" altLang="en-US" sz="1000" dirty="0">
                <a:solidFill>
                  <a:srgbClr val="000000"/>
                </a:solidFill>
                <a:latin typeface="Comic Sans MS" panose="030F0702030302020204" pitchFamily="66" charset="0"/>
              </a:rPr>
              <a:t>Year 4 link</a:t>
            </a:r>
          </a:p>
          <a:p>
            <a:pPr eaLnBrk="0" fontAlgn="base" hangingPunct="0">
              <a:spcBef>
                <a:spcPct val="0"/>
              </a:spcBef>
              <a:spcAft>
                <a:spcPct val="0"/>
              </a:spcAft>
            </a:pPr>
            <a:r>
              <a:rPr lang="en-GB" sz="1000" dirty="0">
                <a:hlinkClick r:id="rId3"/>
              </a:rPr>
              <a:t>https://whiterosemaths.com/homelearning/year-4/</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endParaRPr kumimoji="0" lang="en-GB" altLang="en-US" sz="1000" b="0" i="0" u="none" strike="noStrike" cap="none" normalizeH="0" baseline="0" dirty="0">
              <a:ln>
                <a:noFill/>
              </a:ln>
              <a:solidFill>
                <a:srgbClr val="000000"/>
              </a:solidFill>
              <a:effectLst/>
              <a:latin typeface="Comic Sans MS" panose="030F0702030302020204" pitchFamily="66" charset="0"/>
            </a:endParaRPr>
          </a:p>
        </p:txBody>
      </p:sp>
      <p:sp>
        <p:nvSpPr>
          <p:cNvPr id="6" name="Rectangle 5"/>
          <p:cNvSpPr/>
          <p:nvPr/>
        </p:nvSpPr>
        <p:spPr>
          <a:xfrm>
            <a:off x="310067" y="-46517"/>
            <a:ext cx="11544700" cy="646331"/>
          </a:xfrm>
          <a:prstGeom prst="rect">
            <a:avLst/>
          </a:prstGeom>
          <a:noFill/>
        </p:spPr>
        <p:txBody>
          <a:bodyPr wrap="none" lIns="91440" tIns="45720" rIns="91440" bIns="45720">
            <a:spAutoFit/>
          </a:bodyPr>
          <a:lstStyle/>
          <a:p>
            <a:pPr algn="ctr"/>
            <a:r>
              <a:rPr lang="en-US" sz="2800" b="1" cap="none" spc="300" dirty="0">
                <a:ln w="12700">
                  <a:solidFill>
                    <a:schemeClr val="accent1">
                      <a:lumMod val="50000"/>
                    </a:schemeClr>
                  </a:solidFill>
                  <a:prstDash val="solid"/>
                </a:ln>
                <a:solidFill>
                  <a:schemeClr val="bg1"/>
                </a:solidFill>
                <a:effectLst/>
              </a:rPr>
              <a:t>Year ¾ </a:t>
            </a:r>
            <a:r>
              <a:rPr lang="en-US" sz="2800" b="1" spc="300" dirty="0">
                <a:ln w="12700">
                  <a:solidFill>
                    <a:schemeClr val="accent1">
                      <a:lumMod val="50000"/>
                    </a:schemeClr>
                  </a:solidFill>
                  <a:prstDash val="solid"/>
                </a:ln>
                <a:solidFill>
                  <a:schemeClr val="bg1"/>
                </a:solidFill>
              </a:rPr>
              <a:t>The sands of time Term 6 Week beginning 29.06.2020</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6295581" y="547561"/>
            <a:ext cx="2917262" cy="3201477"/>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GB" altLang="en-US" sz="1100" b="1" u="sng" dirty="0">
                <a:solidFill>
                  <a:srgbClr val="000000"/>
                </a:solidFill>
              </a:rPr>
              <a:t>Science</a:t>
            </a:r>
          </a:p>
          <a:p>
            <a:pPr lvl="0" eaLnBrk="0" fontAlgn="base" hangingPunct="0">
              <a:spcBef>
                <a:spcPct val="0"/>
              </a:spcBef>
              <a:spcAft>
                <a:spcPct val="0"/>
              </a:spcAft>
            </a:pPr>
            <a:r>
              <a:rPr lang="en-GB" sz="1100" dirty="0">
                <a:hlinkClick r:id="rId4"/>
              </a:rPr>
              <a:t>https://www.youtube.com/watch?v=TNlh0jnkc9o&amp;list=PLC02CFDE5690E4010&amp;index=24</a:t>
            </a:r>
            <a:endParaRPr lang="en-GB" altLang="en-US" sz="1100" b="1" u="sng" dirty="0">
              <a:solidFill>
                <a:srgbClr val="000000"/>
              </a:solidFill>
            </a:endParaRPr>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r>
              <a:rPr lang="en-GB" altLang="en-US" sz="1100" b="1" dirty="0">
                <a:solidFill>
                  <a:srgbClr val="000000"/>
                </a:solidFill>
              </a:rPr>
              <a:t>Watch the video. The question in the video asks why does the stack of coins not always fall over? Think about that question. Does the answer change when you have different types of coin?</a:t>
            </a:r>
          </a:p>
          <a:p>
            <a:pPr lvl="0" eaLnBrk="0" fontAlgn="base" hangingPunct="0">
              <a:spcBef>
                <a:spcPct val="0"/>
              </a:spcBef>
              <a:spcAft>
                <a:spcPct val="0"/>
              </a:spcAft>
            </a:pPr>
            <a:r>
              <a:rPr lang="en-GB" altLang="en-US" sz="1100" b="1" dirty="0">
                <a:solidFill>
                  <a:srgbClr val="000000"/>
                </a:solidFill>
              </a:rPr>
              <a:t>Does the type of knife you use change the outcome?</a:t>
            </a:r>
          </a:p>
          <a:p>
            <a:pPr lvl="0" eaLnBrk="0" fontAlgn="base" hangingPunct="0">
              <a:spcBef>
                <a:spcPct val="0"/>
              </a:spcBef>
              <a:spcAft>
                <a:spcPct val="0"/>
              </a:spcAft>
            </a:pPr>
            <a:r>
              <a:rPr lang="en-GB" altLang="en-US" sz="1100" b="1" dirty="0">
                <a:solidFill>
                  <a:srgbClr val="000000"/>
                </a:solidFill>
              </a:rPr>
              <a:t>What about the surface? If you change that does it have an impact on your results?</a:t>
            </a:r>
          </a:p>
          <a:p>
            <a:pPr lvl="0" eaLnBrk="0" fontAlgn="base" hangingPunct="0">
              <a:spcBef>
                <a:spcPct val="0"/>
              </a:spcBef>
              <a:spcAft>
                <a:spcPct val="0"/>
              </a:spcAft>
            </a:pPr>
            <a:endParaRPr lang="en-GB" altLang="en-US" sz="1100" b="1" dirty="0">
              <a:solidFill>
                <a:srgbClr val="000000"/>
              </a:solidFill>
            </a:endParaRPr>
          </a:p>
          <a:p>
            <a:pPr lvl="0" eaLnBrk="0" fontAlgn="base" hangingPunct="0">
              <a:spcBef>
                <a:spcPct val="0"/>
              </a:spcBef>
              <a:spcAft>
                <a:spcPct val="0"/>
              </a:spcAft>
            </a:pPr>
            <a:r>
              <a:rPr lang="en-GB" altLang="en-US" sz="1100" b="1" dirty="0">
                <a:solidFill>
                  <a:srgbClr val="000000"/>
                </a:solidFill>
              </a:rPr>
              <a:t>Record all your findings and present your conclusion. What scientific forces could be a factor</a:t>
            </a:r>
            <a:r>
              <a:rPr lang="en-GB" altLang="en-US" sz="1000" b="1" dirty="0">
                <a:solidFill>
                  <a:srgbClr val="000000"/>
                </a:solidFill>
              </a:rPr>
              <a:t>?</a:t>
            </a:r>
          </a:p>
          <a:p>
            <a:pPr lvl="0" eaLnBrk="0" fontAlgn="base" hangingPunct="0">
              <a:spcBef>
                <a:spcPct val="0"/>
              </a:spcBef>
              <a:spcAft>
                <a:spcPct val="0"/>
              </a:spcAft>
            </a:pPr>
            <a:endParaRPr lang="en-GB" altLang="en-US" sz="1000" b="1" dirty="0">
              <a:solidFill>
                <a:srgbClr val="000000"/>
              </a:solidFill>
            </a:endParaRPr>
          </a:p>
        </p:txBody>
      </p:sp>
      <p:sp>
        <p:nvSpPr>
          <p:cNvPr id="12" name="Text Box 2"/>
          <p:cNvSpPr txBox="1">
            <a:spLocks noChangeArrowheads="1"/>
          </p:cNvSpPr>
          <p:nvPr/>
        </p:nvSpPr>
        <p:spPr bwMode="auto">
          <a:xfrm>
            <a:off x="3391403" y="3807946"/>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Here is a link to Rev Chris who has a YouTube page. There are videos including open the book. </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hlinkClick r:id="rId5"/>
              </a:rPr>
              <a:t>https://www.youtube.com/channel/UCtLO-C_7PRDzfDvqDrGpmVg</a:t>
            </a: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3807946"/>
            <a:ext cx="2025802" cy="3047267"/>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6"/>
              </a:rPr>
              <a:t>https://www.youtube.com/watch?v=K6r99N3kXME</a:t>
            </a: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8" name="Picture 17"/>
          <p:cNvPicPr>
            <a:picLocks noChangeAspect="1"/>
          </p:cNvPicPr>
          <p:nvPr/>
        </p:nvPicPr>
        <p:blipFill>
          <a:blip r:embed="rId7" cstate="print"/>
          <a:stretch>
            <a:fillRect/>
          </a:stretch>
        </p:blipFill>
        <p:spPr>
          <a:xfrm>
            <a:off x="5390881" y="3847134"/>
            <a:ext cx="461277" cy="427613"/>
          </a:xfrm>
          <a:prstGeom prst="rect">
            <a:avLst/>
          </a:prstGeom>
        </p:spPr>
      </p:pic>
      <p:pic>
        <p:nvPicPr>
          <p:cNvPr id="20" name="Picture 19"/>
          <p:cNvPicPr>
            <a:picLocks noChangeAspect="1"/>
          </p:cNvPicPr>
          <p:nvPr/>
        </p:nvPicPr>
        <p:blipFill>
          <a:blip r:embed="rId8" cstate="print"/>
          <a:stretch>
            <a:fillRect/>
          </a:stretch>
        </p:blipFill>
        <p:spPr>
          <a:xfrm>
            <a:off x="6846637" y="3864909"/>
            <a:ext cx="412131" cy="421413"/>
          </a:xfrm>
          <a:prstGeom prst="rect">
            <a:avLst/>
          </a:prstGeom>
        </p:spPr>
      </p:pic>
      <p:sp>
        <p:nvSpPr>
          <p:cNvPr id="24" name="Text Box 2"/>
          <p:cNvSpPr txBox="1">
            <a:spLocks noChangeArrowheads="1"/>
          </p:cNvSpPr>
          <p:nvPr/>
        </p:nvSpPr>
        <p:spPr bwMode="auto">
          <a:xfrm>
            <a:off x="9264377" y="547561"/>
            <a:ext cx="2926313" cy="5124369"/>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100" u="sng" dirty="0">
                <a:solidFill>
                  <a:srgbClr val="000000"/>
                </a:solidFill>
              </a:rPr>
              <a:t>History</a:t>
            </a:r>
          </a:p>
          <a:p>
            <a:pPr lvl="0" eaLnBrk="0" fontAlgn="base" hangingPunct="0">
              <a:spcBef>
                <a:spcPct val="0"/>
              </a:spcBef>
              <a:spcAft>
                <a:spcPct val="0"/>
              </a:spcAft>
            </a:pPr>
            <a:endParaRPr lang="en-GB" altLang="en-US" sz="1100" u="sng" dirty="0">
              <a:solidFill>
                <a:srgbClr val="000000"/>
              </a:solidFill>
            </a:endParaRPr>
          </a:p>
          <a:p>
            <a:pPr lvl="0" eaLnBrk="0" fontAlgn="base" hangingPunct="0">
              <a:spcBef>
                <a:spcPct val="0"/>
              </a:spcBef>
              <a:spcAft>
                <a:spcPct val="0"/>
              </a:spcAft>
            </a:pPr>
            <a:r>
              <a:rPr lang="en-GB" altLang="en-US" sz="1100" dirty="0">
                <a:solidFill>
                  <a:srgbClr val="000000"/>
                </a:solidFill>
              </a:rPr>
              <a:t>I want you to produce a poster all about Greek Hoplites. These were the warriors of Athens and the other city states. </a:t>
            </a:r>
          </a:p>
          <a:p>
            <a:pPr lvl="0" eaLnBrk="0" fontAlgn="base" hangingPunct="0">
              <a:spcBef>
                <a:spcPct val="0"/>
              </a:spcBef>
              <a:spcAft>
                <a:spcPct val="0"/>
              </a:spcAft>
            </a:pPr>
            <a:endParaRPr lang="en-GB" altLang="en-US" sz="1100" dirty="0">
              <a:solidFill>
                <a:srgbClr val="000000"/>
              </a:solidFill>
            </a:endParaRPr>
          </a:p>
          <a:p>
            <a:pPr lvl="0" eaLnBrk="0" fontAlgn="base" hangingPunct="0">
              <a:spcBef>
                <a:spcPct val="0"/>
              </a:spcBef>
              <a:spcAft>
                <a:spcPct val="0"/>
              </a:spcAft>
            </a:pPr>
            <a:r>
              <a:rPr lang="en-GB" altLang="en-US" sz="1100" dirty="0">
                <a:solidFill>
                  <a:srgbClr val="000000"/>
                </a:solidFill>
              </a:rPr>
              <a:t>What can you tell me about their armour, tactics and weapons?</a:t>
            </a:r>
          </a:p>
          <a:p>
            <a:pPr lvl="0" eaLnBrk="0" fontAlgn="base" hangingPunct="0">
              <a:spcBef>
                <a:spcPct val="0"/>
              </a:spcBef>
              <a:spcAft>
                <a:spcPct val="0"/>
              </a:spcAft>
            </a:pPr>
            <a:endParaRPr lang="en-GB" altLang="en-US" sz="1100" dirty="0">
              <a:solidFill>
                <a:srgbClr val="000000"/>
              </a:solidFill>
            </a:endParaRPr>
          </a:p>
          <a:p>
            <a:pPr lvl="0" eaLnBrk="0" fontAlgn="base" hangingPunct="0">
              <a:spcBef>
                <a:spcPct val="0"/>
              </a:spcBef>
              <a:spcAft>
                <a:spcPct val="0"/>
              </a:spcAft>
            </a:pPr>
            <a:r>
              <a:rPr lang="en-GB" altLang="en-US" sz="1100" dirty="0">
                <a:solidFill>
                  <a:srgbClr val="000000"/>
                </a:solidFill>
              </a:rPr>
              <a:t>Draw me a hoplite with his armour on, labelling each part. Think about how to shade the soldier using the skills we have covered in class. </a:t>
            </a:r>
          </a:p>
          <a:p>
            <a:pPr lvl="0" eaLnBrk="0" fontAlgn="base" hangingPunct="0">
              <a:spcBef>
                <a:spcPct val="0"/>
              </a:spcBef>
              <a:spcAft>
                <a:spcPct val="0"/>
              </a:spcAft>
            </a:pPr>
            <a:endParaRPr lang="en-GB" altLang="en-US" sz="1100" dirty="0">
              <a:solidFill>
                <a:srgbClr val="000000"/>
              </a:solidFill>
            </a:endParaRPr>
          </a:p>
          <a:p>
            <a:pPr lvl="0" eaLnBrk="0" fontAlgn="base" hangingPunct="0">
              <a:spcBef>
                <a:spcPct val="0"/>
              </a:spcBef>
              <a:spcAft>
                <a:spcPct val="0"/>
              </a:spcAft>
            </a:pPr>
            <a:r>
              <a:rPr lang="en-GB" altLang="en-US" sz="1100" dirty="0">
                <a:solidFill>
                  <a:srgbClr val="000000"/>
                </a:solidFill>
              </a:rPr>
              <a:t>Here is a website to help you on this task. </a:t>
            </a:r>
          </a:p>
          <a:p>
            <a:pPr lvl="0" eaLnBrk="0" fontAlgn="base" hangingPunct="0">
              <a:spcBef>
                <a:spcPct val="0"/>
              </a:spcBef>
              <a:spcAft>
                <a:spcPct val="0"/>
              </a:spcAft>
            </a:pPr>
            <a:r>
              <a:rPr lang="en-GB" sz="1100" dirty="0">
                <a:hlinkClick r:id="rId9"/>
              </a:rPr>
              <a:t>https://www.bbc.co.uk/bitesize/topics/z87tn39/articles/zckr4wx</a:t>
            </a:r>
            <a:endParaRPr lang="en-GB" sz="1100" dirty="0"/>
          </a:p>
          <a:p>
            <a:pPr lvl="0" eaLnBrk="0" fontAlgn="base" hangingPunct="0">
              <a:spcBef>
                <a:spcPct val="0"/>
              </a:spcBef>
              <a:spcAft>
                <a:spcPct val="0"/>
              </a:spcAft>
            </a:pPr>
            <a:endParaRPr lang="en-GB" altLang="en-US" sz="1000" b="1" dirty="0">
              <a:solidFill>
                <a:srgbClr val="000000"/>
              </a:solidFill>
            </a:endParaRPr>
          </a:p>
          <a:p>
            <a:pPr lvl="0" eaLnBrk="0" fontAlgn="base" hangingPunct="0">
              <a:spcBef>
                <a:spcPct val="0"/>
              </a:spcBef>
              <a:spcAft>
                <a:spcPct val="0"/>
              </a:spcAft>
            </a:pPr>
            <a:r>
              <a:rPr lang="en-GB" altLang="en-US" sz="1000" dirty="0">
                <a:solidFill>
                  <a:srgbClr val="000000"/>
                </a:solidFill>
              </a:rPr>
              <a:t>Part 2</a:t>
            </a:r>
          </a:p>
          <a:p>
            <a:pPr lvl="0" eaLnBrk="0" fontAlgn="base" hangingPunct="0">
              <a:spcBef>
                <a:spcPct val="0"/>
              </a:spcBef>
              <a:spcAft>
                <a:spcPct val="0"/>
              </a:spcAft>
            </a:pPr>
            <a:endParaRPr lang="en-GB" altLang="en-US" sz="1000" dirty="0">
              <a:solidFill>
                <a:srgbClr val="000000"/>
              </a:solidFill>
            </a:endParaRPr>
          </a:p>
          <a:p>
            <a:pPr lvl="0" eaLnBrk="0" fontAlgn="base" hangingPunct="0">
              <a:spcBef>
                <a:spcPct val="0"/>
              </a:spcBef>
              <a:spcAft>
                <a:spcPct val="0"/>
              </a:spcAft>
            </a:pPr>
            <a:r>
              <a:rPr lang="en-GB" altLang="en-US" sz="1000" dirty="0">
                <a:solidFill>
                  <a:srgbClr val="000000"/>
                </a:solidFill>
              </a:rPr>
              <a:t>I want you to create a fact file about Greek battles. Using the same weblink you should be able to make a booklet about these battle. </a:t>
            </a:r>
          </a:p>
          <a:p>
            <a:pPr lvl="0" eaLnBrk="0" fontAlgn="base" hangingPunct="0">
              <a:spcBef>
                <a:spcPct val="0"/>
              </a:spcBef>
              <a:spcAft>
                <a:spcPct val="0"/>
              </a:spcAft>
            </a:pPr>
            <a:r>
              <a:rPr lang="en-GB" altLang="en-US" sz="1000" dirty="0">
                <a:solidFill>
                  <a:srgbClr val="000000"/>
                </a:solidFill>
              </a:rPr>
              <a:t>You can make a booklet by folding an A4 page in half. There would be a front cover with the remaining pages ready to use for each battle covered on the website. </a:t>
            </a:r>
          </a:p>
          <a:p>
            <a:pPr lvl="0" eaLnBrk="0" fontAlgn="base" hangingPunct="0">
              <a:spcBef>
                <a:spcPct val="0"/>
              </a:spcBef>
              <a:spcAft>
                <a:spcPct val="0"/>
              </a:spcAft>
            </a:pPr>
            <a:r>
              <a:rPr lang="en-GB" altLang="en-US" sz="1000" dirty="0">
                <a:solidFill>
                  <a:srgbClr val="000000"/>
                </a:solidFill>
              </a:rPr>
              <a:t>Think about how to make any pictures dramatic. What title would you give it?</a:t>
            </a:r>
          </a:p>
          <a:p>
            <a:pPr lvl="0" eaLnBrk="0" fontAlgn="base" hangingPunct="0">
              <a:spcBef>
                <a:spcPct val="0"/>
              </a:spcBef>
              <a:spcAft>
                <a:spcPct val="0"/>
              </a:spcAft>
            </a:pPr>
            <a:endParaRPr lang="en-GB" altLang="en-US" sz="1000" dirty="0">
              <a:solidFill>
                <a:srgbClr val="000000"/>
              </a:solidFill>
            </a:endParaRPr>
          </a:p>
          <a:p>
            <a:pPr lvl="0" eaLnBrk="0" fontAlgn="base" hangingPunct="0">
              <a:spcBef>
                <a:spcPct val="0"/>
              </a:spcBef>
              <a:spcAft>
                <a:spcPct val="0"/>
              </a:spcAft>
            </a:pPr>
            <a:r>
              <a:rPr lang="en-GB" altLang="en-US" sz="1000" dirty="0">
                <a:solidFill>
                  <a:srgbClr val="000000"/>
                </a:solidFill>
              </a:rPr>
              <a:t>You might want to include dates or maps to show where these events took place. </a:t>
            </a:r>
            <a:endParaRPr lang="en-US" sz="1000" dirty="0"/>
          </a:p>
          <a:p>
            <a:pPr lvl="0" eaLnBrk="0" fontAlgn="base" hangingPunct="0">
              <a:spcBef>
                <a:spcPct val="0"/>
              </a:spcBef>
              <a:spcAft>
                <a:spcPct val="0"/>
              </a:spcAft>
            </a:pPr>
            <a:endParaRPr lang="en-GB" altLang="en-US" sz="1000" b="1" u="sng" dirty="0">
              <a:solidFill>
                <a:srgbClr val="000000"/>
              </a:solidFill>
            </a:endParaRPr>
          </a:p>
        </p:txBody>
      </p:sp>
      <p:sp>
        <p:nvSpPr>
          <p:cNvPr id="27" name="Text Box 2"/>
          <p:cNvSpPr txBox="1">
            <a:spLocks noChangeArrowheads="1"/>
          </p:cNvSpPr>
          <p:nvPr/>
        </p:nvSpPr>
        <p:spPr bwMode="auto">
          <a:xfrm>
            <a:off x="7396223" y="3807946"/>
            <a:ext cx="1828800" cy="3050054"/>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5798917"/>
            <a:ext cx="2909104" cy="1056296"/>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10"/>
              </a:rPr>
              <a:t>https://www.french-games.net/</a:t>
            </a:r>
            <a:r>
              <a:rPr lang="en-GB" sz="1050" dirty="0">
                <a:latin typeface="Comic Sans MS" panose="030F0702030302020204" pitchFamily="66" charset="0"/>
              </a:rPr>
              <a:t> </a:t>
            </a:r>
          </a:p>
        </p:txBody>
      </p:sp>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2326</TotalTime>
  <Words>946</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Willesborough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bigglesct157@gmail.com</cp:lastModifiedBy>
  <cp:revision>76</cp:revision>
  <cp:lastPrinted>2020-03-13T13:38:16Z</cp:lastPrinted>
  <dcterms:created xsi:type="dcterms:W3CDTF">2020-03-12T11:22:30Z</dcterms:created>
  <dcterms:modified xsi:type="dcterms:W3CDTF">2020-06-26T13:30:03Z</dcterms:modified>
</cp:coreProperties>
</file>