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9" r:id="rId6"/>
    <p:sldId id="260" r:id="rId7"/>
    <p:sldId id="261" r:id="rId8"/>
    <p:sldId id="258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8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6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4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57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0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2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2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9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2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7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6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1A46-F137-40C3-AEF1-D1439974E22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2D9B-0E42-4322-924B-23059FC9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0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3EEB-E922-4DD7-933B-ED00719054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B82C-0905-4003-B6E4-181B76C075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3/4B Summer 1</a:t>
            </a: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Animals including humans</a:t>
            </a:r>
          </a:p>
          <a:p>
            <a:pPr marL="0" indent="0" algn="ctr">
              <a:buNone/>
            </a:pPr>
            <a:r>
              <a:rPr lang="en-GB" b="1" dirty="0"/>
              <a:t>The Circle of Life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/>
              <a:t>Session 5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/>
              <a:t>Teaching  PowerPoint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© Original resource copyright Hamilton Trust, who give permission for it to be adapted as wished by individual users.</a:t>
            </a:r>
          </a:p>
          <a:p>
            <a:r>
              <a:rPr lang="en-GB" sz="900" dirty="0">
                <a:solidFill>
                  <a:prstClr val="black"/>
                </a:solidFill>
              </a:rPr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74647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5447">
            <a:off x="1173354" y="1060069"/>
            <a:ext cx="2801022" cy="186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33" y="2820526"/>
            <a:ext cx="2468033" cy="159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7" y="5205841"/>
            <a:ext cx="3962400" cy="107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 b="8413"/>
          <a:stretch/>
        </p:blipFill>
        <p:spPr>
          <a:xfrm>
            <a:off x="8676394" y="4219281"/>
            <a:ext cx="1303339" cy="2035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9" y="2820526"/>
            <a:ext cx="2505075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04" y="401421"/>
            <a:ext cx="1881407" cy="1249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32" y="1302917"/>
            <a:ext cx="1799518" cy="1517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3" y="4086006"/>
            <a:ext cx="2381860" cy="219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63" y="315805"/>
            <a:ext cx="2147711" cy="15448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9427" y="2475904"/>
            <a:ext cx="519800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Wow! What a lot you’ve learnt about food chains and </a:t>
            </a:r>
            <a:r>
              <a:rPr lang="en-GB" sz="2800"/>
              <a:t>food webs. </a:t>
            </a:r>
            <a:r>
              <a:rPr lang="en-GB" sz="2800" dirty="0"/>
              <a:t>Now it’s time to make your own!</a:t>
            </a:r>
          </a:p>
        </p:txBody>
      </p:sp>
    </p:spTree>
    <p:extLst>
      <p:ext uri="{BB962C8B-B14F-4D97-AF65-F5344CB8AC3E}">
        <p14:creationId xmlns:p14="http://schemas.microsoft.com/office/powerpoint/2010/main" val="160521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906" y="1344706"/>
            <a:ext cx="874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 does all energy on planet Earth come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7" y="1772511"/>
            <a:ext cx="2698394" cy="2698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7425" y="2725261"/>
            <a:ext cx="15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Sun</a:t>
            </a:r>
          </a:p>
        </p:txBody>
      </p:sp>
      <p:pic>
        <p:nvPicPr>
          <p:cNvPr id="1026" name="Picture 2" descr="Image result for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9" y="4370295"/>
            <a:ext cx="1277470" cy="1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001881" y="3121708"/>
            <a:ext cx="2655812" cy="60869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01036" y="3351673"/>
            <a:ext cx="2857482" cy="84829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45006" y="3610226"/>
            <a:ext cx="2949354" cy="107520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82235" y="3799396"/>
            <a:ext cx="2698394" cy="120963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41876" y="4027886"/>
            <a:ext cx="2595300" cy="133732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3376" y="4199965"/>
            <a:ext cx="336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far away is the sun?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7761" y="4913924"/>
            <a:ext cx="2723039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About 93 million miles!</a:t>
            </a:r>
          </a:p>
        </p:txBody>
      </p:sp>
    </p:spTree>
    <p:extLst>
      <p:ext uri="{BB962C8B-B14F-4D97-AF65-F5344CB8AC3E}">
        <p14:creationId xmlns:p14="http://schemas.microsoft.com/office/powerpoint/2010/main" val="27529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92" y="4631297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67" y="4631297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17" y="4631297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8" y="865077"/>
            <a:ext cx="1151982" cy="1151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83637" y="1474124"/>
            <a:ext cx="2447009" cy="9998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52693">
            <a:off x="2765205" y="2108991"/>
            <a:ext cx="2857482" cy="84829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59740" y="1902795"/>
            <a:ext cx="2855920" cy="242283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53723" y="2017059"/>
            <a:ext cx="1748737" cy="264684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4195" y="2069384"/>
            <a:ext cx="556433" cy="250958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Image result for tre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06" y="1671129"/>
            <a:ext cx="3125507" cy="41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85041" y="816827"/>
            <a:ext cx="7904300" cy="400110"/>
          </a:xfrm>
          <a:prstGeom prst="rect">
            <a:avLst/>
          </a:prstGeom>
          <a:solidFill>
            <a:srgbClr val="FFD85B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Green plants use sunlight to make their food. What is this process called?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5263" y="1522603"/>
            <a:ext cx="1896196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Photosynthesis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8849" y="2728037"/>
            <a:ext cx="3829898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Green plants are called </a:t>
            </a:r>
            <a:r>
              <a:rPr lang="en-GB" b="1" dirty="0"/>
              <a:t>Producers </a:t>
            </a:r>
            <a:r>
              <a:rPr lang="en-GB" dirty="0"/>
              <a:t>because they produce their own food.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63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8" y="865077"/>
            <a:ext cx="1151982" cy="1151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6067" y="1586753"/>
            <a:ext cx="1200780" cy="4826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19993" y="1756030"/>
            <a:ext cx="1471326" cy="103232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59740" y="1902795"/>
            <a:ext cx="1759142" cy="177112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53723" y="2017059"/>
            <a:ext cx="1109504" cy="165685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4195" y="2069384"/>
            <a:ext cx="506004" cy="129886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slu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8">
            <a:off x="5301257" y="3683090"/>
            <a:ext cx="1007065" cy="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ttu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1" y="4293733"/>
            <a:ext cx="2291361" cy="15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edgeho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51" y="5209033"/>
            <a:ext cx="1667153" cy="1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o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29" y="2718817"/>
            <a:ext cx="3368377" cy="26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39981" y="689422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feeds what?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19157" y="1204555"/>
            <a:ext cx="625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Starting with the sun, put these in order in the food chain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57806" y="2069384"/>
            <a:ext cx="197959" cy="2437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2104" y="2971486"/>
            <a:ext cx="1410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The sun provides the energy for the lettuce to grow</a:t>
            </a:r>
          </a:p>
        </p:txBody>
      </p:sp>
      <p:cxnSp>
        <p:nvCxnSpPr>
          <p:cNvPr id="35" name="Straight Arrow Connector 34"/>
          <p:cNvCxnSpPr>
            <a:stCxn id="3078" idx="3"/>
          </p:cNvCxnSpPr>
          <p:nvPr/>
        </p:nvCxnSpPr>
        <p:spPr>
          <a:xfrm flipV="1">
            <a:off x="3644152" y="4118498"/>
            <a:ext cx="1801907" cy="9617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83708" y="4593480"/>
            <a:ext cx="1410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The slug eats the lettuce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44735" y="4118498"/>
            <a:ext cx="881136" cy="10905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85302" y="4199295"/>
            <a:ext cx="15173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The hedgehog eats the slug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49349" y="5258023"/>
            <a:ext cx="1410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The fox eats the hedgehog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965427" y="4901256"/>
            <a:ext cx="1314635" cy="664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30954" y="1785258"/>
            <a:ext cx="56283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energy is being transferred from creature to creature and the arrows show the direction it is going</a:t>
            </a:r>
          </a:p>
        </p:txBody>
      </p:sp>
    </p:spTree>
    <p:extLst>
      <p:ext uri="{BB962C8B-B14F-4D97-AF65-F5344CB8AC3E}">
        <p14:creationId xmlns:p14="http://schemas.microsoft.com/office/powerpoint/2010/main" val="9637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3" grpId="0"/>
      <p:bldP spid="4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8" y="865077"/>
            <a:ext cx="1151982" cy="1151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6067" y="1586753"/>
            <a:ext cx="1200780" cy="4826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19993" y="1756030"/>
            <a:ext cx="1471326" cy="103232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59740" y="1902795"/>
            <a:ext cx="1759142" cy="177112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53723" y="2017059"/>
            <a:ext cx="1109504" cy="165685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4195" y="2069384"/>
            <a:ext cx="506004" cy="129886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slu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8">
            <a:off x="5301257" y="3683090"/>
            <a:ext cx="1007065" cy="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ttu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1" y="4293733"/>
            <a:ext cx="2291361" cy="15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edgeho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51" y="5209033"/>
            <a:ext cx="1667153" cy="1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o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42" y="2248117"/>
            <a:ext cx="3368377" cy="26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257806" y="2069384"/>
            <a:ext cx="197959" cy="2437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78" idx="3"/>
          </p:cNvCxnSpPr>
          <p:nvPr/>
        </p:nvCxnSpPr>
        <p:spPr>
          <a:xfrm flipV="1">
            <a:off x="3644152" y="4118498"/>
            <a:ext cx="1801907" cy="9617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44735" y="4118498"/>
            <a:ext cx="881136" cy="10905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965427" y="4901256"/>
            <a:ext cx="1314635" cy="664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6847" y="562906"/>
            <a:ext cx="5465101" cy="4746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Let’s take a closer look at this </a:t>
            </a:r>
            <a:r>
              <a:rPr lang="en-GB" sz="2400" b="1" dirty="0"/>
              <a:t>Food Chain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6847" y="1172862"/>
            <a:ext cx="243391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the </a:t>
            </a:r>
            <a:r>
              <a:rPr lang="en-GB" b="1" dirty="0"/>
              <a:t>Producer?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5106" y="1702142"/>
            <a:ext cx="3420322" cy="367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the </a:t>
            </a:r>
            <a:r>
              <a:rPr lang="en-GB" b="1" dirty="0"/>
              <a:t>Primary Consumer?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8329" y="2269914"/>
            <a:ext cx="3420322" cy="367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the </a:t>
            </a:r>
            <a:r>
              <a:rPr lang="en-GB" b="1" dirty="0"/>
              <a:t>Secondary Consumer?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0438" y="2796557"/>
            <a:ext cx="277646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the </a:t>
            </a:r>
            <a:r>
              <a:rPr lang="en-GB" b="1" dirty="0"/>
              <a:t>Top Predator?</a:t>
            </a:r>
          </a:p>
        </p:txBody>
      </p:sp>
    </p:spTree>
    <p:extLst>
      <p:ext uri="{BB962C8B-B14F-4D97-AF65-F5344CB8AC3E}">
        <p14:creationId xmlns:p14="http://schemas.microsoft.com/office/powerpoint/2010/main" val="13278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8" y="865077"/>
            <a:ext cx="1151982" cy="1151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6067" y="1586753"/>
            <a:ext cx="1200780" cy="4826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19993" y="1756030"/>
            <a:ext cx="1471326" cy="103232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59740" y="1902795"/>
            <a:ext cx="1759142" cy="177112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53723" y="2017059"/>
            <a:ext cx="1109504" cy="165685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4195" y="2069384"/>
            <a:ext cx="506004" cy="129886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slu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8">
            <a:off x="5301257" y="3683090"/>
            <a:ext cx="1007065" cy="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ttu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1" y="4293733"/>
            <a:ext cx="2291361" cy="15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257806" y="2069384"/>
            <a:ext cx="197959" cy="2437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78" idx="3"/>
          </p:cNvCxnSpPr>
          <p:nvPr/>
        </p:nvCxnSpPr>
        <p:spPr>
          <a:xfrm flipV="1">
            <a:off x="3644152" y="4118498"/>
            <a:ext cx="1801907" cy="9617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44735" y="4118498"/>
            <a:ext cx="857079" cy="8547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Image result for hedgeho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11" y="4794355"/>
            <a:ext cx="1667153" cy="1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o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26" y="1944337"/>
            <a:ext cx="3368377" cy="26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V="1">
            <a:off x="8044518" y="4031316"/>
            <a:ext cx="1116469" cy="8887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73707" y="605118"/>
            <a:ext cx="342889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Which animals are predators?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8156" y="5768010"/>
            <a:ext cx="25837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I’m a predator of the slug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72507" y="4651997"/>
            <a:ext cx="2228894" cy="643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and I’m a predator of the hedgehog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73707" y="1269660"/>
            <a:ext cx="282388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Which animals are prey?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8068" y="4433365"/>
            <a:ext cx="282388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I’m prey to the hedgehog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64011" y="6137342"/>
            <a:ext cx="264120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and I’m prey to the fox</a:t>
            </a:r>
          </a:p>
        </p:txBody>
      </p:sp>
    </p:spTree>
    <p:extLst>
      <p:ext uri="{BB962C8B-B14F-4D97-AF65-F5344CB8AC3E}">
        <p14:creationId xmlns:p14="http://schemas.microsoft.com/office/powerpoint/2010/main" val="26762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3136" y="935450"/>
            <a:ext cx="872066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reality though, most animals eat more than one thing so a food chain is really more of a food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2" y="1517184"/>
            <a:ext cx="1151982" cy="11519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1793" y="1999046"/>
            <a:ext cx="1430870" cy="1361050"/>
            <a:chOff x="2188576" y="1362697"/>
            <a:chExt cx="1430870" cy="13610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20448" y="1362697"/>
              <a:ext cx="349133" cy="2193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784374" y="1531974"/>
              <a:ext cx="835072" cy="53478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24121" y="1678739"/>
              <a:ext cx="995325" cy="103127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18104" y="1793003"/>
              <a:ext cx="591807" cy="9170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88576" y="1845328"/>
              <a:ext cx="306515" cy="87841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Image result for slu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8">
            <a:off x="6131717" y="5533853"/>
            <a:ext cx="1007065" cy="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lettu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8" y="4240039"/>
            <a:ext cx="1145681" cy="7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739595" y="2775761"/>
            <a:ext cx="786658" cy="16958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71918" y="4993461"/>
            <a:ext cx="2656019" cy="718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62477" y="5789042"/>
            <a:ext cx="986007" cy="60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Image result for hedgeho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39" y="5271254"/>
            <a:ext cx="1667153" cy="1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fo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25" y="3514718"/>
            <a:ext cx="2879684" cy="22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9281069" y="5719324"/>
            <a:ext cx="1406001" cy="2613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2" descr="Image result for rabbit png"/>
          <p:cNvSpPr>
            <a:spLocks noChangeAspect="1" noChangeArrowheads="1"/>
          </p:cNvSpPr>
          <p:nvPr/>
        </p:nvSpPr>
        <p:spPr bwMode="auto">
          <a:xfrm>
            <a:off x="8684245" y="5719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4" descr="Image result for rabbi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24" y="3604504"/>
            <a:ext cx="1015936" cy="16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606294" y="4909198"/>
            <a:ext cx="1449288" cy="12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66443" y="4403102"/>
            <a:ext cx="2961092" cy="8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Image result for gra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7" y="3289412"/>
            <a:ext cx="1942642" cy="9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971505" y="4149278"/>
            <a:ext cx="1009223" cy="6446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65745" y="2679365"/>
            <a:ext cx="1098551" cy="1046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42400" y="2803231"/>
            <a:ext cx="830080" cy="369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29" y="2989231"/>
            <a:ext cx="1082157" cy="657561"/>
          </a:xfrm>
          <a:prstGeom prst="rect">
            <a:avLst/>
          </a:prstGeom>
        </p:spPr>
      </p:pic>
      <p:pic>
        <p:nvPicPr>
          <p:cNvPr id="29" name="Picture 6" descr="Image result for oak tree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53" y="2035927"/>
            <a:ext cx="2249080" cy="16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Image result for squirrel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21" y="2241417"/>
            <a:ext cx="1098815" cy="12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7138830" y="3140063"/>
            <a:ext cx="1636305" cy="749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 descr="Image result for blackberries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35" y="5407181"/>
            <a:ext cx="888772" cy="6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1421367" y="2954208"/>
            <a:ext cx="270848" cy="2452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33558" y="5330582"/>
            <a:ext cx="6986728" cy="1916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61924" y="5843938"/>
            <a:ext cx="5794754" cy="3217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10912" y="3476788"/>
            <a:ext cx="3416623" cy="772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" descr="Related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16310" r="43230" b="27722"/>
          <a:stretch/>
        </p:blipFill>
        <p:spPr bwMode="auto">
          <a:xfrm rot="20019502" flipH="1">
            <a:off x="9445560" y="1914192"/>
            <a:ext cx="1134534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V="1">
            <a:off x="5793022" y="3140063"/>
            <a:ext cx="3546616" cy="143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91364" y="2764552"/>
            <a:ext cx="1885176" cy="221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18886" y="2437250"/>
            <a:ext cx="1151122" cy="344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5" y="459126"/>
            <a:ext cx="1151982" cy="1151982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851715" y="791402"/>
            <a:ext cx="1430870" cy="1361050"/>
            <a:chOff x="2188576" y="1362697"/>
            <a:chExt cx="1430870" cy="136105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20448" y="1362697"/>
              <a:ext cx="349133" cy="2193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784374" y="1531974"/>
              <a:ext cx="835072" cy="53478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624121" y="1678739"/>
              <a:ext cx="995325" cy="103127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18104" y="1793003"/>
              <a:ext cx="591807" cy="9170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88576" y="1845328"/>
              <a:ext cx="306515" cy="87841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slu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8">
            <a:off x="5911639" y="4326209"/>
            <a:ext cx="1007065" cy="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ttu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30" y="3032395"/>
            <a:ext cx="1145681" cy="7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519517" y="1568117"/>
            <a:ext cx="786658" cy="16958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51840" y="3785817"/>
            <a:ext cx="2656019" cy="718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42399" y="4581398"/>
            <a:ext cx="986007" cy="60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Image result for hedgeho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61" y="4063610"/>
            <a:ext cx="1667153" cy="1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o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47" y="2307074"/>
            <a:ext cx="2879684" cy="22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V="1">
            <a:off x="9060991" y="4511680"/>
            <a:ext cx="1406001" cy="2613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2" descr="Image result for rabbit png"/>
          <p:cNvSpPr>
            <a:spLocks noChangeAspect="1" noChangeArrowheads="1"/>
          </p:cNvSpPr>
          <p:nvPr/>
        </p:nvSpPr>
        <p:spPr bwMode="auto">
          <a:xfrm>
            <a:off x="8464167" y="4511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rabbi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46" y="2396860"/>
            <a:ext cx="1015936" cy="16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3386216" y="3701554"/>
            <a:ext cx="1449288" cy="12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46365" y="3195458"/>
            <a:ext cx="2961092" cy="8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Image result for gra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59" y="2081768"/>
            <a:ext cx="1942642" cy="9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3751427" y="2941634"/>
            <a:ext cx="1009223" cy="6446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45667" y="1471721"/>
            <a:ext cx="1098551" cy="1046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122322" y="1595587"/>
            <a:ext cx="830080" cy="369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20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51" y="1781587"/>
            <a:ext cx="1082157" cy="657561"/>
          </a:xfrm>
          <a:prstGeom prst="rect">
            <a:avLst/>
          </a:prstGeom>
        </p:spPr>
      </p:pic>
      <p:pic>
        <p:nvPicPr>
          <p:cNvPr id="2054" name="Picture 6" descr="Image result for oak tree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75" y="828283"/>
            <a:ext cx="2249080" cy="16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quirrel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3" y="1033773"/>
            <a:ext cx="1098815" cy="12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/>
          <p:nvPr/>
        </p:nvCxnSpPr>
        <p:spPr>
          <a:xfrm>
            <a:off x="6918752" y="1932419"/>
            <a:ext cx="1636305" cy="749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Image result for blackberries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57" y="4199537"/>
            <a:ext cx="888772" cy="6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>
            <a:off x="1201289" y="1746564"/>
            <a:ext cx="270848" cy="2452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2113480" y="4122938"/>
            <a:ext cx="6986728" cy="1916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41846" y="4636294"/>
            <a:ext cx="5794754" cy="3217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290834" y="2269144"/>
            <a:ext cx="3416623" cy="772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14" descr="Related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16310" r="43230" b="27722"/>
          <a:stretch/>
        </p:blipFill>
        <p:spPr bwMode="auto">
          <a:xfrm rot="20019502" flipH="1">
            <a:off x="8876056" y="827917"/>
            <a:ext cx="1134534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Straight Arrow Connector 102"/>
          <p:cNvCxnSpPr/>
          <p:nvPr/>
        </p:nvCxnSpPr>
        <p:spPr>
          <a:xfrm flipV="1">
            <a:off x="5572944" y="1932419"/>
            <a:ext cx="3546616" cy="143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971286" y="1556908"/>
            <a:ext cx="1885176" cy="221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TextBox 2077"/>
          <p:cNvSpPr txBox="1"/>
          <p:nvPr/>
        </p:nvSpPr>
        <p:spPr>
          <a:xfrm>
            <a:off x="1522311" y="488713"/>
            <a:ext cx="819352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Look closely at this food web and use it to answer the following questions: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765" y="4828765"/>
            <a:ext cx="15933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many producers are shown?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3906" y="5759327"/>
            <a:ext cx="1605585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4 </a:t>
            </a:r>
          </a:p>
          <a:p>
            <a:r>
              <a:rPr lang="en-GB" dirty="0"/>
              <a:t>(all the plants)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75515" y="4842435"/>
            <a:ext cx="19851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Which are the top predators?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05938" y="5488766"/>
            <a:ext cx="19547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fox and the hawk </a:t>
            </a:r>
            <a:r>
              <a:rPr lang="en-GB" dirty="0"/>
              <a:t>(because nobody eats them)</a:t>
            </a:r>
            <a:endParaRPr lang="en-GB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130800" y="4974834"/>
            <a:ext cx="18683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Who is the hedgehog’s prey?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30799" y="5621164"/>
            <a:ext cx="186834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slug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06596" y="5048958"/>
            <a:ext cx="2375300" cy="653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Who are the primary consumers?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06595" y="5641177"/>
            <a:ext cx="23753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Every animal except the hawk </a:t>
            </a:r>
            <a:r>
              <a:rPr lang="en-GB" dirty="0"/>
              <a:t>(because they all eat plants)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815501" y="4745446"/>
            <a:ext cx="20679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Who are the secondary consumers?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830410" y="5634012"/>
            <a:ext cx="20530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hawk, the fox and the hedgehog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1998808" y="1229606"/>
            <a:ext cx="1151122" cy="344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046005" y="568862"/>
            <a:ext cx="162188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Who are the predators of the squirrel?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031437" y="1438953"/>
            <a:ext cx="16218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fox and the hawk</a:t>
            </a:r>
          </a:p>
        </p:txBody>
      </p:sp>
    </p:spTree>
    <p:extLst>
      <p:ext uri="{BB962C8B-B14F-4D97-AF65-F5344CB8AC3E}">
        <p14:creationId xmlns:p14="http://schemas.microsoft.com/office/powerpoint/2010/main" val="37746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8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6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1" y="889063"/>
            <a:ext cx="1032933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You might be wondering how the same animal can be both a primary and a secondary consumer.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430" y="3365372"/>
            <a:ext cx="67458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 primary consumer </a:t>
            </a:r>
            <a:r>
              <a:rPr lang="en-GB" dirty="0"/>
              <a:t>because it is eating a producer (the blackberries).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73068" y="3923175"/>
            <a:ext cx="10149949" cy="1757195"/>
            <a:chOff x="773068" y="3923175"/>
            <a:chExt cx="10149949" cy="1757195"/>
          </a:xfrm>
        </p:grpSpPr>
        <p:pic>
          <p:nvPicPr>
            <p:cNvPr id="14" name="Picture 6" descr="Image result for lettuce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68" y="4621254"/>
              <a:ext cx="1145681" cy="78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slug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8388">
              <a:off x="3168368" y="4555752"/>
              <a:ext cx="1007065" cy="59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Image result for hedgehog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952" y="4568934"/>
              <a:ext cx="1667153" cy="111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Image result for fox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466" y="3923175"/>
              <a:ext cx="2151551" cy="169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60430" y="3993313"/>
              <a:ext cx="4165248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What is the hedgehog in this food chain?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990171" y="4853175"/>
              <a:ext cx="973162" cy="2714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433348" y="4853175"/>
              <a:ext cx="1171585" cy="32187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840404" y="4757406"/>
              <a:ext cx="1931062" cy="36724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365231" y="1477644"/>
            <a:ext cx="9421302" cy="2095330"/>
            <a:chOff x="1365231" y="1477644"/>
            <a:chExt cx="9421302" cy="2095330"/>
          </a:xfrm>
        </p:grpSpPr>
        <p:pic>
          <p:nvPicPr>
            <p:cNvPr id="3" name="Picture 12" descr="Image result for blackberries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31" y="2254504"/>
              <a:ext cx="1192721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Image result for hedgehog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58" y="1867680"/>
              <a:ext cx="1793193" cy="119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Image result for fox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982" y="1873717"/>
              <a:ext cx="2151551" cy="169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651508" y="1477644"/>
              <a:ext cx="81788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Think about the hedgehog in this food chain.  Is it a primary or secondary consumer?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829607" y="2407644"/>
              <a:ext cx="2396071" cy="1937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570133" y="2311875"/>
              <a:ext cx="2268049" cy="3693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215082" y="5771070"/>
            <a:ext cx="721997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 secondary consumer </a:t>
            </a:r>
            <a:r>
              <a:rPr lang="en-GB" dirty="0"/>
              <a:t>because it is eating a primary consumer (the slug).</a:t>
            </a:r>
          </a:p>
        </p:txBody>
      </p:sp>
    </p:spTree>
    <p:extLst>
      <p:ext uri="{BB962C8B-B14F-4D97-AF65-F5344CB8AC3E}">
        <p14:creationId xmlns:p14="http://schemas.microsoft.com/office/powerpoint/2010/main" val="24724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450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bigglesct157@gmail.com</cp:lastModifiedBy>
  <cp:revision>25</cp:revision>
  <dcterms:created xsi:type="dcterms:W3CDTF">2018-11-13T17:26:42Z</dcterms:created>
  <dcterms:modified xsi:type="dcterms:W3CDTF">2020-05-15T13:48:39Z</dcterms:modified>
</cp:coreProperties>
</file>